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59" r:id="rId2"/>
    <p:sldId id="360" r:id="rId3"/>
    <p:sldId id="361" r:id="rId4"/>
    <p:sldId id="362" r:id="rId5"/>
    <p:sldId id="363" r:id="rId6"/>
    <p:sldId id="365" r:id="rId7"/>
    <p:sldId id="366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4599"/>
  </p:normalViewPr>
  <p:slideViewPr>
    <p:cSldViewPr snapToGrid="0">
      <p:cViewPr varScale="1">
        <p:scale>
          <a:sx n="81" d="100"/>
          <a:sy n="81" d="100"/>
        </p:scale>
        <p:origin x="91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22" y="337387"/>
            <a:ext cx="8724356" cy="1325563"/>
          </a:xfrm>
        </p:spPr>
        <p:txBody>
          <a:bodyPr/>
          <a:lstStyle/>
          <a:p>
            <a:r>
              <a:rPr lang="en-US" dirty="0"/>
              <a:t>Between Group Variance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Factor A between group variance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/>
                  <a:t> = sum of squares for Factor A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/>
                  <a:t> = degrees of freedom between groups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= number of levels of Factor 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82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59" y="311261"/>
            <a:ext cx="8750481" cy="1325563"/>
          </a:xfrm>
        </p:spPr>
        <p:txBody>
          <a:bodyPr/>
          <a:lstStyle/>
          <a:p>
            <a:r>
              <a:rPr lang="en-US" dirty="0"/>
              <a:t>Between Group Variance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Factor B between group variance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= sum of squares for Factor B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= degrees of freedom between groups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= number of levels of Factor B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39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8664" y="319970"/>
            <a:ext cx="9342664" cy="1325563"/>
          </a:xfrm>
        </p:spPr>
        <p:txBody>
          <a:bodyPr/>
          <a:lstStyle/>
          <a:p>
            <a:r>
              <a:rPr lang="en-US" dirty="0"/>
              <a:t>Between Group Variance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Interaction between group variance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= sum of squares for Factor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smtClean="0"/>
                      <m:t>A</m:t>
                    </m:r>
                    <m:r>
                      <m:rPr>
                        <m:nor/>
                      </m:rPr>
                      <a:rPr lang="en-US" b="0" i="0" smtClean="0"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b="0" i="0" smtClean="0">
                        <a:ea typeface="Cambria Math" panose="02040503050406030204" pitchFamily="18" charset="0"/>
                      </a:rPr>
                      <m:t>B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= degrees of freedom between groups   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         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30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 Group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Within group variance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𝑤𝑖𝑡h𝑖𝑛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𝑤𝑖𝑡h𝑖𝑛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𝑤𝑖𝑡h𝑖𝑛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𝑤𝑖𝑡h𝑖𝑛</m:t>
                        </m:r>
                      </m:sub>
                    </m:sSub>
                  </m:oMath>
                </a14:m>
                <a:r>
                  <a:rPr lang="en-US" dirty="0"/>
                  <a:t> = sum of squares within groups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𝑤𝑖𝑡h𝑖𝑛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= total number of groups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401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F-statistics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Main effect of Factor A: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𝑤𝑖𝑡h𝑖𝑛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Main effect of Factor B: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𝑤𝑖𝑡h𝑖𝑛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Interaction effect: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𝑤𝑖𝑡h𝑖𝑛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/>
          <a:lstStyle/>
          <a:p>
            <a:fld id="{7418FD9B-8246-4B71-BA76-ED5A76A9F0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7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51" y="285136"/>
            <a:ext cx="8585019" cy="1325563"/>
          </a:xfrm>
        </p:spPr>
        <p:txBody>
          <a:bodyPr/>
          <a:lstStyle/>
          <a:p>
            <a:r>
              <a:rPr lang="en-US" dirty="0"/>
              <a:t>Two-Way ANOVA Summary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647235" y="2211466"/>
              <a:ext cx="7889933" cy="319906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858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453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670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4327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22566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21723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Source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err="1"/>
                            <a:t>df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MS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F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49886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Factor A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𝑤𝑖𝑡h𝑖𝑛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49959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Factor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𝑤𝑖𝑡h𝑖𝑛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97117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Interaction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𝑎𝑥𝑏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𝑎𝑥𝑏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𝑎𝑥𝑏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𝑎𝑥𝑏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sz="2400" smtClean="0">
                                            <a:latin typeface="Cambria Math" panose="02040503050406030204" pitchFamily="18" charset="0"/>
                                          </a:rPr>
                                          <m:t>𝑤𝑖𝑡h𝑖𝑛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49959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Within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𝑤𝑖𝑡h𝑖𝑛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𝑤𝑖𝑡h𝑖𝑛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𝑤𝑖𝑡h𝑖𝑛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0030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Total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𝑡𝑜𝑡𝑎𝑙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15946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647235" y="2211466"/>
              <a:ext cx="7889933" cy="335800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08582"/>
                    <a:gridCol w="1245326"/>
                    <a:gridCol w="1267079"/>
                    <a:gridCol w="1343279"/>
                    <a:gridCol w="2225667"/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Source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SS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err="1" smtClean="0"/>
                            <a:t>df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MS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6888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Factor A</a:t>
                          </a:r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2"/>
                          <a:stretch>
                            <a:fillRect l="-145588" t="-112195" r="-389706" b="-4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2"/>
                          <a:stretch>
                            <a:fillRect l="-240865" t="-112195" r="-282212" b="-4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2"/>
                          <a:stretch>
                            <a:fillRect l="-320814" t="-112195" r="-165611" b="-4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2"/>
                          <a:stretch>
                            <a:fillRect l="-254795" t="-112195" r="-274" b="-481707"/>
                          </a:stretch>
                        </a:blipFill>
                      </a:tcPr>
                    </a:tc>
                  </a:tr>
                  <a:tr h="496888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Factor B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45588" t="-212195" r="-389706" b="-3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0865" t="-212195" r="-282212" b="-3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20814" t="-212195" r="-165611" b="-3817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4795" t="-212195" r="-274" b="-381707"/>
                          </a:stretch>
                        </a:blipFill>
                      </a:tcPr>
                    </a:tc>
                  </a:tr>
                  <a:tr h="497117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Interaction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45588" t="-316049" r="-389706" b="-2864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0865" t="-316049" r="-282212" b="-2864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20814" t="-316049" r="-165611" b="-2864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4795" t="-316049" r="-274" b="-286420"/>
                          </a:stretch>
                        </a:blipFill>
                      </a:tcPr>
                    </a:tc>
                  </a:tr>
                  <a:tr h="496951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Within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45588" t="-410976" r="-389706" b="-1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0865" t="-410976" r="-282212" b="-1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20814" t="-410976" r="-165611" b="-1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/>
                    </a:tc>
                  </a:tr>
                  <a:tr h="497015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Total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45588" t="-510976" r="-389706" b="-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40865" t="-510976" r="-282212" b="-829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15946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510" y="1714800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60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Size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Effect size for main effects: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Effect size for interaction (FYI – for interaction, we don’t typically use eta squared, we use simple main effects):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𝐴𝑋𝐵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𝑡𝑜𝑡𝑎𝑙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3226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8667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2052</TotalTime>
  <Words>260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Between Group Variance </vt:lpstr>
      <vt:lpstr>Between Group Variance </vt:lpstr>
      <vt:lpstr>Between Group Variance </vt:lpstr>
      <vt:lpstr>Within Group Variance</vt:lpstr>
      <vt:lpstr>Computing F-statistics</vt:lpstr>
      <vt:lpstr>Two-Way ANOVA Summary Table</vt:lpstr>
      <vt:lpstr>Effect Size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107</cp:revision>
  <dcterms:created xsi:type="dcterms:W3CDTF">2017-03-13T16:05:11Z</dcterms:created>
  <dcterms:modified xsi:type="dcterms:W3CDTF">2020-03-16T14:16:21Z</dcterms:modified>
</cp:coreProperties>
</file>