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5" r:id="rId2"/>
    <p:sldId id="262" r:id="rId3"/>
    <p:sldId id="266" r:id="rId4"/>
    <p:sldId id="267" r:id="rId5"/>
    <p:sldId id="268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599"/>
  </p:normalViewPr>
  <p:slideViewPr>
    <p:cSldViewPr snapToGrid="0">
      <p:cViewPr varScale="1">
        <p:scale>
          <a:sx n="69" d="100"/>
          <a:sy n="69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Coefficient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563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67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Size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2" indent="-342900">
                  <a:spcBef>
                    <a:spcPts val="750"/>
                  </a:spcBef>
                </a:pPr>
                <a:r>
                  <a:rPr lang="en-US" sz="3200" dirty="0" smtClean="0"/>
                  <a:t>Coefficient </a:t>
                </a:r>
                <a:r>
                  <a:rPr lang="en-US" sz="3200" dirty="0"/>
                  <a:t>of determination: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/>
                  <a:t>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7" t="-2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652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Spearman Correlation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6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r>
                  <a:rPr lang="en-US" altLang="ja-JP" dirty="0" smtClean="0"/>
                  <a:t>where</a:t>
                </a:r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ja-JP" dirty="0"/>
                  <a:t> is </a:t>
                </a:r>
                <a:r>
                  <a:rPr lang="en-US" altLang="ja-JP" dirty="0" smtClean="0"/>
                  <a:t>the difference between the ranks of each factor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ja-JP" dirty="0" smtClean="0"/>
                  <a:t> is the number of pairs of ranks </a:t>
                </a:r>
                <a:endParaRPr lang="en-US" altLang="ja-JP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r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33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 Correlation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𝐴𝐵𝐶𝐷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75" y="1912364"/>
            <a:ext cx="7330422" cy="297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1677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2122</TotalTime>
  <Words>19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Cambria Math</vt:lpstr>
      <vt:lpstr>Office Theme</vt:lpstr>
      <vt:lpstr>Correlation Coefficient</vt:lpstr>
      <vt:lpstr>Covariance</vt:lpstr>
      <vt:lpstr>Effect Size</vt:lpstr>
      <vt:lpstr>Spearman Correlation</vt:lpstr>
      <vt:lpstr>Phi Correlation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Hutton, Shane</cp:lastModifiedBy>
  <cp:revision>116</cp:revision>
  <dcterms:created xsi:type="dcterms:W3CDTF">2017-03-13T16:05:11Z</dcterms:created>
  <dcterms:modified xsi:type="dcterms:W3CDTF">2019-03-26T14:45:57Z</dcterms:modified>
</cp:coreProperties>
</file>