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2" r:id="rId3"/>
    <p:sldId id="266" r:id="rId4"/>
    <p:sldId id="267" r:id="rId5"/>
    <p:sldId id="26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4599"/>
  </p:normalViewPr>
  <p:slideViewPr>
    <p:cSldViewPr snapToGrid="0">
      <p:cViewPr varScale="1">
        <p:scale>
          <a:sx n="69" d="100"/>
          <a:sy n="69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6D1D-9DB8-41B0-A6E1-F19163075F85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41FA9-428B-4746-A21C-6F1BCCC5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335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4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9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06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4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3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67" r:id="rId8"/>
    <p:sldLayoutId id="2147483684" r:id="rId9"/>
    <p:sldLayoutId id="2147483685" r:id="rId10"/>
    <p:sldLayoutId id="2147483686" r:id="rId11"/>
    <p:sldLayoutId id="2147483687" r:id="rId12"/>
    <p:sldLayoutId id="2147483679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6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67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2" indent="-342900">
                  <a:spcBef>
                    <a:spcPts val="750"/>
                  </a:spcBef>
                </a:pPr>
                <a:r>
                  <a:rPr lang="en-US" sz="3200" dirty="0" smtClean="0"/>
                  <a:t>Coefficient </a:t>
                </a:r>
                <a:r>
                  <a:rPr lang="en-US" sz="3200" dirty="0"/>
                  <a:t>of determination: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7" t="-2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65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Spearman Correlation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6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r>
                  <a:rPr lang="en-US" altLang="ja-JP" dirty="0" smtClean="0"/>
                  <a:t>where</a:t>
                </a:r>
                <a:endParaRPr lang="en-US" altLang="ja-JP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ja-JP" dirty="0"/>
                  <a:t> is </a:t>
                </a:r>
                <a:r>
                  <a:rPr lang="en-US" altLang="ja-JP" dirty="0" smtClean="0"/>
                  <a:t>the difference between the ranks of each factor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ja-JP" dirty="0" smtClean="0"/>
                  <a:t> is the number of pairs of ranks </a:t>
                </a:r>
                <a:endParaRPr lang="en-US" altLang="ja-JP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33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 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𝐴𝐵𝐶𝐷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75" y="1912364"/>
            <a:ext cx="7330422" cy="297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1677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33"/>
  <p:tag name="MMPROD_UIDATA" val="&lt;database version=&quot;11.0&quot;&gt;&lt;object type=&quot;1&quot; unique_id=&quot;10001&quot;&gt;&lt;object type=&quot;8&quot; unique_id=&quot;41358&quot;&gt;&lt;/object&gt;&lt;object type=&quot;2&quot; unique_id=&quot;41359&quot;&gt;&lt;object type=&quot;3&quot; unique_id=&quot;41360&quot;&gt;&lt;property id=&quot;20148&quot; value=&quot;5&quot;/&gt;&lt;property id=&quot;20300&quot; value=&quot;Slide 1 - &amp;quot;Insert Title Here&amp;quot;&quot;/&gt;&lt;property id=&quot;20307&quot; value=&quot;256&quot;/&gt;&lt;/object&gt;&lt;object type=&quot;3&quot; unique_id=&quot;41361&quot;&gt;&lt;property id=&quot;20148&quot; value=&quot;5&quot;/&gt;&lt;property id=&quot;20300&quot; value=&quot;Slide 2 - &amp;quot;Title&amp;quot;&quot;/&gt;&lt;property id=&quot;20307&quot; value=&quot;257&quot;/&gt;&lt;/object&gt;&lt;object type=&quot;3&quot; unique_id=&quot;41362&quot;&gt;&lt;property id=&quot;20148&quot; value=&quot;5&quot;/&gt;&lt;property id=&quot;20300&quot; value=&quot;Slide 7&quot;/&gt;&lt;property id=&quot;20307&quot; value=&quot;258&quot;/&gt;&lt;/object&gt;&lt;object type=&quot;3&quot; unique_id=&quot;49069&quot;&gt;&lt;property id=&quot;20148&quot; value=&quot;5&quot;/&gt;&lt;property id=&quot;20300&quot; value=&quot;Slide 3&quot;/&gt;&lt;property id=&quot;20307&quot; value=&quot;259&quot;/&gt;&lt;/object&gt;&lt;object type=&quot;3&quot; unique_id=&quot;49070&quot;&gt;&lt;property id=&quot;20148&quot; value=&quot;5&quot;/&gt;&lt;property id=&quot;20300&quot; value=&quot;Slide 4&quot;/&gt;&lt;property id=&quot;20307&quot; value=&quot;260&quot;/&gt;&lt;/object&gt;&lt;object type=&quot;3&quot; unique_id=&quot;49071&quot;&gt;&lt;property id=&quot;20148&quot; value=&quot;5&quot;/&gt;&lt;property id=&quot;20300&quot; value=&quot;Slide 5&quot;/&gt;&lt;property id=&quot;20307&quot; value=&quot;261&quot;/&gt;&lt;/object&gt;&lt;object type=&quot;3&quot; unique_id=&quot;49072&quot;&gt;&lt;property id=&quot;20148&quot; value=&quot;5&quot;/&gt;&lt;property id=&quot;20300&quot; value=&quot;Slide 6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19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Cambria Math</vt:lpstr>
      <vt:lpstr>Office Theme</vt:lpstr>
      <vt:lpstr>Correlation Coefficient</vt:lpstr>
      <vt:lpstr>Covariance</vt:lpstr>
      <vt:lpstr>Effect Size</vt:lpstr>
      <vt:lpstr>Spearman Correlation</vt:lpstr>
      <vt:lpstr>Phi Correlation</vt:lpstr>
    </vt:vector>
  </TitlesOfParts>
  <Company>2U,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Vanderbilt</dc:title>
  <dc:creator>2toradmin</dc:creator>
  <cp:lastModifiedBy>Hutton, Shane</cp:lastModifiedBy>
  <cp:revision>116</cp:revision>
  <dcterms:created xsi:type="dcterms:W3CDTF">2017-03-13T16:05:11Z</dcterms:created>
  <dcterms:modified xsi:type="dcterms:W3CDTF">2019-03-26T14:45:57Z</dcterms:modified>
</cp:coreProperties>
</file>