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64" r:id="rId2"/>
    <p:sldId id="271" r:id="rId3"/>
    <p:sldId id="270" r:id="rId4"/>
    <p:sldId id="273" r:id="rId5"/>
    <p:sldId id="274" r:id="rId6"/>
    <p:sldId id="276" r:id="rId7"/>
    <p:sldId id="277" r:id="rId8"/>
    <p:sldId id="278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1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1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0A14DE2E-B273-453A-943E-D6FD68A2DEB1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1E780C1D-246F-4A3C-8C90-C72105D4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6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28800"/>
            <a:ext cx="7772400" cy="90054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85800" y="28194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895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61489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84"/>
            <a:ext cx="9146036" cy="5125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" y="-4759"/>
            <a:ext cx="1471253" cy="5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6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3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6" y="2401425"/>
            <a:ext cx="4523914" cy="157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8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5313"/>
            <a:ext cx="7886700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3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2313" y="4406900"/>
            <a:ext cx="7772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42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19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9236"/>
            <a:ext cx="4040188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19236"/>
            <a:ext cx="4041775" cy="90646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981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27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19970"/>
            <a:ext cx="78867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57200" y="1446367"/>
            <a:ext cx="8229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7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4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6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8046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97758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71"/>
          <a:stretch/>
        </p:blipFill>
        <p:spPr>
          <a:xfrm>
            <a:off x="0" y="6724650"/>
            <a:ext cx="9146036" cy="133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00833"/>
            <a:ext cx="9144000" cy="92765"/>
          </a:xfrm>
          <a:prstGeom prst="rect">
            <a:avLst/>
          </a:prstGeom>
          <a:solidFill>
            <a:srgbClr val="A2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6" y="-8135"/>
            <a:ext cx="9146036" cy="3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3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3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34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sz="700" dirty="0" smtClean="0"/>
              </a:p>
              <a:p>
                <a:pPr lvl="1">
                  <a:lnSpc>
                    <a:spcPct val="120000"/>
                  </a:lnSpc>
                </a:pPr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a single score,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 = sum of all the scores,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total number of scores</a:t>
                </a:r>
              </a:p>
              <a:p>
                <a:pPr lvl="1">
                  <a:lnSpc>
                    <a:spcPct val="120000"/>
                  </a:lnSpc>
                </a:pPr>
                <a:endParaRPr lang="en-US" sz="5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dirty="0" smtClean="0"/>
                  <a:t>Notation: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i="1" dirty="0" smtClean="0"/>
                  <a:t>M</a:t>
                </a:r>
                <a:r>
                  <a:rPr lang="en-US" dirty="0" smtClean="0"/>
                  <a:t> = </a:t>
                </a:r>
                <a:r>
                  <a:rPr lang="en-US" dirty="0" smtClean="0"/>
                  <a:t>sample mean</a:t>
                </a:r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 smtClean="0"/>
                  <a:t> = population mean</a:t>
                </a:r>
                <a:endParaRPr lang="en-US" dirty="0"/>
              </a:p>
              <a:p>
                <a:pPr>
                  <a:lnSpc>
                    <a:spcPct val="120000"/>
                  </a:lnSpc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b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64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/>
                  <a:t>Median location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= ___</a:t>
                </a:r>
                <a:r>
                  <a:rPr lang="en-US" sz="2400" baseline="30000" dirty="0" err="1"/>
                  <a:t>th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score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2000" dirty="0" smtClean="0"/>
                  <a:t>For </a:t>
                </a:r>
                <a:r>
                  <a:rPr lang="en-US" sz="2000" dirty="0"/>
                  <a:t>an odd number of scores, the median is the middle </a:t>
                </a:r>
                <a:r>
                  <a:rPr lang="en-US" sz="2000" dirty="0" smtClean="0"/>
                  <a:t>score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2000" dirty="0" smtClean="0"/>
                  <a:t>For </a:t>
                </a:r>
                <a:r>
                  <a:rPr lang="en-US" sz="2000" dirty="0"/>
                  <a:t>an even number of scores, the median is the average of the two middle </a:t>
                </a:r>
                <a:r>
                  <a:rPr lang="en-US" sz="2000" dirty="0" smtClean="0"/>
                  <a:t>scores</a:t>
                </a:r>
              </a:p>
              <a:p>
                <a:pPr>
                  <a:lnSpc>
                    <a:spcPct val="100000"/>
                  </a:lnSpc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33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mode is the most </a:t>
            </a:r>
            <a:r>
              <a:rPr lang="en-US" dirty="0"/>
              <a:t>frequently occurring score in the distribution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1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Range = </a:t>
            </a:r>
            <a:r>
              <a:rPr lang="en-US" sz="2400" dirty="0"/>
              <a:t>highest score – lowest </a:t>
            </a:r>
            <a:r>
              <a:rPr lang="en-US" sz="2400" dirty="0" smtClean="0"/>
              <a:t>score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261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Interquartile Range (IQR)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𝐼𝑄𝑅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 first find the median of the dataset</a:t>
                </a: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the median of the first half of the dataset</a:t>
                </a: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is the median of the second half of the dataset</a:t>
                </a:r>
              </a:p>
              <a:p>
                <a:pPr>
                  <a:lnSpc>
                    <a:spcPct val="100000"/>
                  </a:lnSpc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27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 smtClean="0"/>
                  <a:t>The rule of thumb is that if the score is less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−1.5(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𝐼𝑄𝑅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or greater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+1.5(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𝐼𝑄𝑅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then we consider it to be an outlier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1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827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8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sz="800" dirty="0" smtClean="0"/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 smtClean="0"/>
                  <a:t> is sum of squared deviations of each score from the mean; it is called sum of squares (SS)</a:t>
                </a:r>
              </a:p>
              <a:p>
                <a:pPr>
                  <a:lnSpc>
                    <a:spcPct val="120000"/>
                  </a:lnSpc>
                </a:pPr>
                <a:endParaRPr lang="en-US" sz="27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62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endParaRPr lang="en-US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20000"/>
                  </a:lnSpc>
                </a:pPr>
                <a:endParaRPr lang="en-US" dirty="0" smtClean="0">
                  <a:effectLst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dirty="0" smtClean="0">
                    <a:effectLst/>
                  </a:rPr>
                  <a:t>The variance is the standard deviation squared (or the standard deviation is the square root of the variance)</a:t>
                </a:r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5633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55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1_Office Theme</vt:lpstr>
      <vt:lpstr>Mean</vt:lpstr>
      <vt:lpstr>Median</vt:lpstr>
      <vt:lpstr>Mode</vt:lpstr>
      <vt:lpstr>Range</vt:lpstr>
      <vt:lpstr>Interquartile Range (IQR)</vt:lpstr>
      <vt:lpstr>Outliers</vt:lpstr>
      <vt:lpstr>Standard Deviation</vt:lpstr>
      <vt:lpstr>Variance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Hutton</dc:creator>
  <cp:lastModifiedBy>Hutton, Shane</cp:lastModifiedBy>
  <cp:revision>54</cp:revision>
  <cp:lastPrinted>2016-01-19T13:06:47Z</cp:lastPrinted>
  <dcterms:created xsi:type="dcterms:W3CDTF">2016-01-13T15:38:23Z</dcterms:created>
  <dcterms:modified xsi:type="dcterms:W3CDTF">2019-05-14T00:06:38Z</dcterms:modified>
</cp:coreProperties>
</file>