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2" r:id="rId2"/>
    <p:sldId id="263" r:id="rId3"/>
    <p:sldId id="264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94599"/>
  </p:normalViewPr>
  <p:slideViewPr>
    <p:cSldViewPr snapToGrid="0">
      <p:cViewPr varScale="1">
        <p:scale>
          <a:sx n="69" d="100"/>
          <a:sy n="69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253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46D1D-9DB8-41B0-A6E1-F19163075F8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41FA9-428B-4746-A21C-6F1BCCC5B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52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828800"/>
            <a:ext cx="7772400" cy="90054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85800" y="2819400"/>
            <a:ext cx="7772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8956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433353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84"/>
            <a:ext cx="9146036" cy="512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" y="-4759"/>
            <a:ext cx="1471253" cy="51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84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04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451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0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606" y="2401425"/>
            <a:ext cx="4523914" cy="157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79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35313"/>
            <a:ext cx="7886700" cy="435133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27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22313" y="4406900"/>
            <a:ext cx="7772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06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60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19236"/>
            <a:ext cx="4040188" cy="9064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8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19236"/>
            <a:ext cx="4041775" cy="9064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6981" y="25908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4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4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3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832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02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8046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697758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71"/>
          <a:stretch/>
        </p:blipFill>
        <p:spPr>
          <a:xfrm>
            <a:off x="0" y="6724650"/>
            <a:ext cx="9146036" cy="13335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300833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36" y="-8135"/>
            <a:ext cx="9146036" cy="35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63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67" r:id="rId8"/>
    <p:sldLayoutId id="2147483684" r:id="rId9"/>
    <p:sldLayoutId id="2147483685" r:id="rId10"/>
    <p:sldLayoutId id="2147483686" r:id="rId11"/>
    <p:sldLayoutId id="2147483687" r:id="rId12"/>
    <p:sldLayoutId id="2147483679" r:id="rId1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490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Z-scores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2040113"/>
                <a:ext cx="78867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2040113"/>
                <a:ext cx="7886700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26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68</a:t>
            </a:r>
            <a:r>
              <a:rPr lang="en-US" dirty="0" smtClean="0"/>
              <a:t>% of normally distributed data lie within one standard deviation from the mean</a:t>
            </a:r>
          </a:p>
          <a:p>
            <a:r>
              <a:rPr lang="en-US" dirty="0" smtClean="0"/>
              <a:t>95% </a:t>
            </a:r>
            <a:r>
              <a:rPr lang="en-US" dirty="0"/>
              <a:t>of </a:t>
            </a:r>
            <a:r>
              <a:rPr lang="en-US" dirty="0" smtClean="0"/>
              <a:t>normally distributed </a:t>
            </a:r>
            <a:r>
              <a:rPr lang="en-US" dirty="0"/>
              <a:t>data lie </a:t>
            </a:r>
            <a:r>
              <a:rPr lang="en-US" dirty="0" smtClean="0"/>
              <a:t>within two standard deviations </a:t>
            </a:r>
            <a:r>
              <a:rPr lang="en-US" dirty="0"/>
              <a:t>from the mean</a:t>
            </a:r>
          </a:p>
          <a:p>
            <a:r>
              <a:rPr lang="en-US" dirty="0" smtClean="0"/>
              <a:t>99.7% </a:t>
            </a:r>
            <a:r>
              <a:rPr lang="en-US" dirty="0"/>
              <a:t>of </a:t>
            </a:r>
            <a:r>
              <a:rPr lang="en-US" dirty="0" smtClean="0"/>
              <a:t>normally </a:t>
            </a:r>
            <a:r>
              <a:rPr lang="en-US" dirty="0"/>
              <a:t>distributed data lie within </a:t>
            </a:r>
            <a:r>
              <a:rPr lang="en-US" dirty="0" smtClean="0"/>
              <a:t>three </a:t>
            </a:r>
            <a:r>
              <a:rPr lang="en-US" dirty="0"/>
              <a:t>standard </a:t>
            </a:r>
            <a:r>
              <a:rPr lang="en-US" dirty="0" smtClean="0"/>
              <a:t>deviations </a:t>
            </a:r>
            <a:r>
              <a:rPr lang="en-US" dirty="0"/>
              <a:t>from the mean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3317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33"/>
  <p:tag name="MMPROD_UIDATA" val="&lt;database version=&quot;11.0&quot;&gt;&lt;object type=&quot;1&quot; unique_id=&quot;10001&quot;&gt;&lt;object type=&quot;8&quot; unique_id=&quot;41358&quot;&gt;&lt;/object&gt;&lt;object type=&quot;2&quot; unique_id=&quot;41359&quot;&gt;&lt;object type=&quot;3&quot; unique_id=&quot;41360&quot;&gt;&lt;property id=&quot;20148&quot; value=&quot;5&quot;/&gt;&lt;property id=&quot;20300&quot; value=&quot;Slide 1 - &amp;quot;Insert Title Here&amp;quot;&quot;/&gt;&lt;property id=&quot;20307&quot; value=&quot;256&quot;/&gt;&lt;/object&gt;&lt;object type=&quot;3&quot; unique_id=&quot;41361&quot;&gt;&lt;property id=&quot;20148&quot; value=&quot;5&quot;/&gt;&lt;property id=&quot;20300&quot; value=&quot;Slide 2 - &amp;quot;Title&amp;quot;&quot;/&gt;&lt;property id=&quot;20307&quot; value=&quot;257&quot;/&gt;&lt;/object&gt;&lt;object type=&quot;3&quot; unique_id=&quot;41362&quot;&gt;&lt;property id=&quot;20148&quot; value=&quot;5&quot;/&gt;&lt;property id=&quot;20300&quot; value=&quot;Slide 7&quot;/&gt;&lt;property id=&quot;20307&quot; value=&quot;258&quot;/&gt;&lt;/object&gt;&lt;object type=&quot;3&quot; unique_id=&quot;49069&quot;&gt;&lt;property id=&quot;20148&quot; value=&quot;5&quot;/&gt;&lt;property id=&quot;20300&quot; value=&quot;Slide 3&quot;/&gt;&lt;property id=&quot;20307&quot; value=&quot;259&quot;/&gt;&lt;/object&gt;&lt;object type=&quot;3&quot; unique_id=&quot;49070&quot;&gt;&lt;property id=&quot;20148&quot; value=&quot;5&quot;/&gt;&lt;property id=&quot;20300&quot; value=&quot;Slide 4&quot;/&gt;&lt;property id=&quot;20307&quot; value=&quot;260&quot;/&gt;&lt;/object&gt;&lt;object type=&quot;3&quot; unique_id=&quot;49071&quot;&gt;&lt;property id=&quot;20148&quot; value=&quot;5&quot;/&gt;&lt;property id=&quot;20300&quot; value=&quot;Slide 5&quot;/&gt;&lt;property id=&quot;20307&quot; value=&quot;261&quot;/&gt;&lt;/object&gt;&lt;object type=&quot;3&quot; unique_id=&quot;49072&quot;&gt;&lt;property id=&quot;20148&quot; value=&quot;5&quot;/&gt;&lt;property id=&quot;20300&quot; value=&quot;Slide 6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</TotalTime>
  <Words>54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 Math</vt:lpstr>
      <vt:lpstr>Office Theme</vt:lpstr>
      <vt:lpstr>Conditional Probability</vt:lpstr>
      <vt:lpstr>Z-scores</vt:lpstr>
      <vt:lpstr>Empirical Rule</vt:lpstr>
    </vt:vector>
  </TitlesOfParts>
  <Company>2U,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Vanderbilt</dc:title>
  <dc:creator>2toradmin</dc:creator>
  <cp:lastModifiedBy>Hutton, Shane</cp:lastModifiedBy>
  <cp:revision>63</cp:revision>
  <dcterms:created xsi:type="dcterms:W3CDTF">2017-03-13T16:05:11Z</dcterms:created>
  <dcterms:modified xsi:type="dcterms:W3CDTF">2019-05-13T03:54:31Z</dcterms:modified>
</cp:coreProperties>
</file>