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258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599"/>
  </p:normalViewPr>
  <p:slideViewPr>
    <p:cSldViewPr snapToGrid="0">
      <p:cViewPr varScale="1">
        <p:scale>
          <a:sx n="81" d="100"/>
          <a:sy n="81" d="100"/>
        </p:scale>
        <p:origin x="14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 and II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make a decision about the null hypothesis there are four possible outcomes   (2 correct and 2 incorrect)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08" y="3059298"/>
            <a:ext cx="7884842" cy="27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64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 and II Errors, Power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228600" lvl="3">
                  <a:spcBef>
                    <a:spcPts val="1000"/>
                  </a:spcBef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Type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error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rejecting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is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true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2400" dirty="0"/>
              </a:p>
              <a:p>
                <a:pPr marL="228600" lvl="3">
                  <a:spcBef>
                    <a:spcPts val="1000"/>
                  </a:spcBef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Type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II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error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failing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to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reject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is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false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2400" dirty="0">
                  <a:ea typeface="Cambria Math" panose="02040503050406030204" pitchFamily="18" charset="0"/>
                </a:endParaRPr>
              </a:p>
              <a:p>
                <a:pPr marL="228600" lvl="3">
                  <a:spcBef>
                    <a:spcPts val="1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>
                        <a:latin typeface="Cambria Math" panose="02040503050406030204" pitchFamily="18" charset="0"/>
                      </a:rPr>
                      <m:t>Power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rejecting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is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false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2400" u="sng" dirty="0"/>
              </a:p>
              <a:p>
                <a:pPr marL="228600" lvl="3">
                  <a:spcBef>
                    <a:spcPts val="1000"/>
                  </a:spcBef>
                </a:pPr>
                <a:endParaRPr lang="en-US" sz="2000" dirty="0">
                  <a:ea typeface="Cambria Math" panose="02040503050406030204" pitchFamily="18" charset="0"/>
                </a:endParaRPr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A460416-F886-4309-8A2A-3274BD391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174" y="3280528"/>
            <a:ext cx="5179651" cy="339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0" fontAlgn="base" hangingPunct="0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latin typeface="Cambria Math" panose="02040503050406030204" pitchFamily="18" charset="0"/>
                      </a:rPr>
                      <m:t>P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ower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rejecting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is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false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u="sng" dirty="0"/>
              </a:p>
              <a:p>
                <a:pPr eaLnBrk="0" fontAlgn="base" hangingPunct="0"/>
                <a:r>
                  <a:rPr lang="en-US" dirty="0"/>
                  <a:t>Power is the probability of rejecting the null hypothesis when the null hypothesis is false (i.e., the ability to detect an effect if the effect actually exists)</a:t>
                </a:r>
              </a:p>
              <a:p>
                <a:pPr eaLnBrk="0" fontAlgn="base" hangingPunct="0"/>
                <a:r>
                  <a:rPr lang="en-US" dirty="0"/>
                  <a:t>Power is determined from the Alternative Distribution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74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Size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eaLnBrk="0" fontAlgn="base" hangingPunct="0"/>
                <a:r>
                  <a:rPr lang="en-US" dirty="0"/>
                  <a:t>The Cohen’s d formula for a one-sample z-test is</a:t>
                </a:r>
              </a:p>
              <a:p>
                <a:pPr marL="457200" lvl="1" indent="0" eaLnBrk="0" fontAlgn="base" hangingPunct="0">
                  <a:buNone/>
                </a:pPr>
                <a:endParaRPr lang="en-US" dirty="0"/>
              </a:p>
              <a:p>
                <a:pPr marL="0" indent="0" eaLnBrk="0" fontAlgn="base" hangingPunc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 eaLnBrk="0" fontAlgn="base" hangingPunct="0"/>
                <a:endParaRPr lang="en-US" dirty="0"/>
              </a:p>
              <a:p>
                <a:pPr lvl="1" eaLnBrk="0" fontAlgn="base" hangingPunct="0"/>
                <a:r>
                  <a:rPr lang="en-US" dirty="0"/>
                  <a:t>This tells us the two means differ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standard deviations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40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Cohen’s 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Cohen’s d interpretation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950868" y="2428284"/>
          <a:ext cx="7287441" cy="344065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769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8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0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Verbal description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Effect size (d)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0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Small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d &lt; .20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Medium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.20</a:t>
                      </a:r>
                      <a:r>
                        <a:rPr lang="en-US" sz="2800" baseline="0" dirty="0">
                          <a:effectLst/>
                        </a:rPr>
                        <a:t> &lt; d &lt; .80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0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Large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d &gt; .80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902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One-sample t-test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/>
                  <a:t>The z-statistic versus t-statistic</a:t>
                </a:r>
              </a:p>
              <a:p>
                <a:pPr lvl="1"/>
                <a:r>
                  <a:rPr lang="en-US" i="1" dirty="0"/>
                  <a:t>z</a:t>
                </a:r>
                <a:r>
                  <a:rPr lang="en-US" dirty="0"/>
                  <a:t>-statistic: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i="1" dirty="0"/>
                  <a:t>t</a:t>
                </a:r>
                <a:r>
                  <a:rPr lang="en-US" dirty="0"/>
                  <a:t>-statistic: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2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Size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effect size, Cohen’s </a:t>
                </a:r>
                <a:r>
                  <a:rPr lang="en-US" i="1" dirty="0"/>
                  <a:t>d,</a:t>
                </a:r>
                <a:r>
                  <a:rPr lang="en-US" dirty="0"/>
                  <a:t> for a one-sample t-test is computed the same as the one-sample z-test except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used instead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434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50794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1768</TotalTime>
  <Words>209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Type I and II Errors</vt:lpstr>
      <vt:lpstr>Type I and II Errors, Power</vt:lpstr>
      <vt:lpstr>Power</vt:lpstr>
      <vt:lpstr>Effect Size</vt:lpstr>
      <vt:lpstr>Cohen’s d</vt:lpstr>
      <vt:lpstr>One-sample t-test</vt:lpstr>
      <vt:lpstr>Effect Size</vt:lpstr>
      <vt:lpstr>PowerPoint Presentation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Lacey Hartigan</cp:lastModifiedBy>
  <cp:revision>85</cp:revision>
  <dcterms:created xsi:type="dcterms:W3CDTF">2017-03-13T16:05:11Z</dcterms:created>
  <dcterms:modified xsi:type="dcterms:W3CDTF">2020-06-10T18:17:13Z</dcterms:modified>
</cp:coreProperties>
</file>