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41" r:id="rId2"/>
    <p:sldId id="342" r:id="rId3"/>
    <p:sldId id="343" r:id="rId4"/>
    <p:sldId id="344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599"/>
  </p:normalViewPr>
  <p:slideViewPr>
    <p:cSldViewPr snapToGrid="0">
      <p:cViewPr varScale="1">
        <p:scale>
          <a:sx n="69" d="100"/>
          <a:sy n="69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One-Sample z-test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construct a confidence interval for the mean 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 is known, we compute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𝑐𝑣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Typically we only construct two-tailed confidence intervals</a:t>
                </a:r>
              </a:p>
              <a:p>
                <a:r>
                  <a:rPr lang="en-US" dirty="0"/>
                  <a:t>For a 95% CI,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𝑐𝑣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=1.96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738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One-Sample t-test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dirty="0"/>
                  <a:t>A confidence interval is constructed in the same manner as a one-sample z-test except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used instead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 and a </a:t>
                </a:r>
                <a:r>
                  <a:rPr lang="en-US" i="1" dirty="0"/>
                  <a:t>t </a:t>
                </a:r>
                <a:r>
                  <a:rPr lang="en-US" dirty="0"/>
                  <a:t>critical value is used instead of a </a:t>
                </a:r>
                <a:r>
                  <a:rPr lang="en-US" i="1" dirty="0"/>
                  <a:t>z</a:t>
                </a:r>
                <a:r>
                  <a:rPr lang="en-US" dirty="0"/>
                  <a:t> critical value</a:t>
                </a:r>
              </a:p>
              <a:p>
                <a:pPr lvl="0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𝑐𝑣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34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Independent-Samples t-test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dirty="0" smtClean="0"/>
                  <a:t>Independent sample t-test:</a:t>
                </a:r>
                <a:endParaRPr lang="en-US" dirty="0"/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𝑐𝑣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𝑆𝐸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𝑆𝐸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is the standard error computed using either the pooled or separate variance method (i.e., the denominator of the t-statistic formula)</a:t>
                </a:r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 r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81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Related-Samples t-test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dirty="0"/>
                  <a:t>Related-samples t-test </a:t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𝑐𝑣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399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2013</TotalTime>
  <Words>70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One-Sample z-test</vt:lpstr>
      <vt:lpstr>One-Sample t-test</vt:lpstr>
      <vt:lpstr>Independent-Samples t-test</vt:lpstr>
      <vt:lpstr>Related-Samples t-test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Hutton, Shane</cp:lastModifiedBy>
  <cp:revision>98</cp:revision>
  <dcterms:created xsi:type="dcterms:W3CDTF">2017-03-13T16:05:11Z</dcterms:created>
  <dcterms:modified xsi:type="dcterms:W3CDTF">2019-02-26T15:23:17Z</dcterms:modified>
</cp:coreProperties>
</file>